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5591F7-BFDF-4BB6-BB4C-FE3127A7891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761C544-7F7F-4F9E-B5BB-04D1523955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ANALYSIS</a:t>
          </a:r>
        </a:p>
      </dgm:t>
    </dgm:pt>
    <dgm:pt modelId="{A5E793AC-7362-4225-8DC3-9FE46BEC767D}" type="parTrans" cxnId="{1618A14F-B0A4-4C5E-87CE-862904C2FB47}">
      <dgm:prSet/>
      <dgm:spPr/>
      <dgm:t>
        <a:bodyPr/>
        <a:lstStyle/>
        <a:p>
          <a:endParaRPr lang="en-US"/>
        </a:p>
      </dgm:t>
    </dgm:pt>
    <dgm:pt modelId="{2DAEF18B-FE5C-45B0-AB73-8D9E4760A859}" type="sibTrans" cxnId="{1618A14F-B0A4-4C5E-87CE-862904C2FB47}">
      <dgm:prSet/>
      <dgm:spPr/>
      <dgm:t>
        <a:bodyPr/>
        <a:lstStyle/>
        <a:p>
          <a:endParaRPr lang="en-US"/>
        </a:p>
      </dgm:t>
    </dgm:pt>
    <dgm:pt modelId="{3032571D-F14B-4F59-9828-AB44D7EAF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LOCATE POCKET </a:t>
          </a:r>
        </a:p>
        <a:p>
          <a:pPr>
            <a:lnSpc>
              <a:spcPct val="100000"/>
            </a:lnSpc>
          </a:pPr>
          <a:r>
            <a:rPr lang="en-US" dirty="0"/>
            <a:t>FIND VOLUME OF POCKET</a:t>
          </a:r>
        </a:p>
        <a:p>
          <a:pPr>
            <a:lnSpc>
              <a:spcPct val="100000"/>
            </a:lnSpc>
          </a:pPr>
          <a:r>
            <a:rPr lang="en-US" dirty="0"/>
            <a:t>TRACK POCKET STABILITY OVER TIME</a:t>
          </a:r>
        </a:p>
      </dgm:t>
    </dgm:pt>
    <dgm:pt modelId="{70F61A31-4990-45E1-BEEB-74FE9CB8E0A0}" type="parTrans" cxnId="{88769E7B-2E2C-415D-AFF5-36A79A54A13B}">
      <dgm:prSet/>
      <dgm:spPr/>
      <dgm:t>
        <a:bodyPr/>
        <a:lstStyle/>
        <a:p>
          <a:endParaRPr lang="en-US"/>
        </a:p>
      </dgm:t>
    </dgm:pt>
    <dgm:pt modelId="{09456F75-A32D-495C-B93C-5CC59AA5826E}" type="sibTrans" cxnId="{88769E7B-2E2C-415D-AFF5-36A79A54A13B}">
      <dgm:prSet/>
      <dgm:spPr/>
      <dgm:t>
        <a:bodyPr/>
        <a:lstStyle/>
        <a:p>
          <a:endParaRPr lang="en-US"/>
        </a:p>
      </dgm:t>
    </dgm:pt>
    <dgm:pt modelId="{E82FCBE1-BB6E-4F0D-B136-88A6C07073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VISUALIZATION</a:t>
          </a:r>
        </a:p>
      </dgm:t>
    </dgm:pt>
    <dgm:pt modelId="{7C2D81AB-9F77-46E1-BCAB-C19A0FE0D006}" type="parTrans" cxnId="{EF716B2C-6065-4254-B3E7-830F0A366F62}">
      <dgm:prSet/>
      <dgm:spPr/>
      <dgm:t>
        <a:bodyPr/>
        <a:lstStyle/>
        <a:p>
          <a:endParaRPr lang="en-US"/>
        </a:p>
      </dgm:t>
    </dgm:pt>
    <dgm:pt modelId="{E8F9C8DF-5BA6-46FB-B8A5-533ACA62C814}" type="sibTrans" cxnId="{EF716B2C-6065-4254-B3E7-830F0A366F62}">
      <dgm:prSet/>
      <dgm:spPr/>
      <dgm:t>
        <a:bodyPr/>
        <a:lstStyle/>
        <a:p>
          <a:endParaRPr lang="en-US"/>
        </a:p>
      </dgm:t>
    </dgm:pt>
    <dgm:pt modelId="{5AD1F28B-4358-43B2-8737-9C181DF065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3D IMAGE OF EACH FRAME</a:t>
          </a:r>
        </a:p>
      </dgm:t>
    </dgm:pt>
    <dgm:pt modelId="{EF370412-1756-4E04-B42D-7FBC7B3D7503}" type="parTrans" cxnId="{09CCFA63-472D-4A16-8434-ACCCE5E185BA}">
      <dgm:prSet/>
      <dgm:spPr/>
      <dgm:t>
        <a:bodyPr/>
        <a:lstStyle/>
        <a:p>
          <a:endParaRPr lang="en-US"/>
        </a:p>
      </dgm:t>
    </dgm:pt>
    <dgm:pt modelId="{A01A8BF3-6AC7-462A-9D34-FA725B65DF21}" type="sibTrans" cxnId="{09CCFA63-472D-4A16-8434-ACCCE5E185BA}">
      <dgm:prSet/>
      <dgm:spPr/>
      <dgm:t>
        <a:bodyPr/>
        <a:lstStyle/>
        <a:p>
          <a:endParaRPr lang="en-US"/>
        </a:p>
      </dgm:t>
    </dgm:pt>
    <dgm:pt modelId="{0EB1BD59-99EE-4C57-AD17-37A72FDF92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REAL TIME VIDEO MODUEL</a:t>
          </a:r>
        </a:p>
      </dgm:t>
    </dgm:pt>
    <dgm:pt modelId="{9BB7FCD1-2635-4374-A1FB-6492A3658C8E}" type="parTrans" cxnId="{164BB300-62CB-4FAE-AA77-88DF3DC08012}">
      <dgm:prSet/>
      <dgm:spPr/>
      <dgm:t>
        <a:bodyPr/>
        <a:lstStyle/>
        <a:p>
          <a:endParaRPr lang="en-US"/>
        </a:p>
      </dgm:t>
    </dgm:pt>
    <dgm:pt modelId="{BEED603F-54F8-4E5E-BEEE-4CB9F73305B0}" type="sibTrans" cxnId="{164BB300-62CB-4FAE-AA77-88DF3DC08012}">
      <dgm:prSet/>
      <dgm:spPr/>
      <dgm:t>
        <a:bodyPr/>
        <a:lstStyle/>
        <a:p>
          <a:endParaRPr lang="en-US"/>
        </a:p>
      </dgm:t>
    </dgm:pt>
    <dgm:pt modelId="{4263AB62-D182-4CFF-91AA-07AE97193084}" type="pres">
      <dgm:prSet presAssocID="{7C5591F7-BFDF-4BB6-BB4C-FE3127A7891E}" presName="root" presStyleCnt="0">
        <dgm:presLayoutVars>
          <dgm:dir/>
          <dgm:resizeHandles val="exact"/>
        </dgm:presLayoutVars>
      </dgm:prSet>
      <dgm:spPr/>
    </dgm:pt>
    <dgm:pt modelId="{90E88BC2-2438-4834-8B96-A079F8923644}" type="pres">
      <dgm:prSet presAssocID="{6761C544-7F7F-4F9E-B5BB-04D1523955A4}" presName="compNode" presStyleCnt="0"/>
      <dgm:spPr/>
    </dgm:pt>
    <dgm:pt modelId="{430F307A-13AB-4EEF-9B82-63949965E30E}" type="pres">
      <dgm:prSet presAssocID="{6761C544-7F7F-4F9E-B5BB-04D1523955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6A26953-6BC0-42A1-BF86-501AE9201B9F}" type="pres">
      <dgm:prSet presAssocID="{6761C544-7F7F-4F9E-B5BB-04D1523955A4}" presName="iconSpace" presStyleCnt="0"/>
      <dgm:spPr/>
    </dgm:pt>
    <dgm:pt modelId="{CFDB4B6A-3313-401B-8048-FA3BEE9155E1}" type="pres">
      <dgm:prSet presAssocID="{6761C544-7F7F-4F9E-B5BB-04D1523955A4}" presName="parTx" presStyleLbl="revTx" presStyleIdx="0" presStyleCnt="4">
        <dgm:presLayoutVars>
          <dgm:chMax val="0"/>
          <dgm:chPref val="0"/>
        </dgm:presLayoutVars>
      </dgm:prSet>
      <dgm:spPr/>
    </dgm:pt>
    <dgm:pt modelId="{B2B84F1D-F130-469D-8ED0-96C0F93F24AD}" type="pres">
      <dgm:prSet presAssocID="{6761C544-7F7F-4F9E-B5BB-04D1523955A4}" presName="txSpace" presStyleCnt="0"/>
      <dgm:spPr/>
    </dgm:pt>
    <dgm:pt modelId="{E40996E7-5A86-49DD-8F68-8C0DA296A416}" type="pres">
      <dgm:prSet presAssocID="{6761C544-7F7F-4F9E-B5BB-04D1523955A4}" presName="desTx" presStyleLbl="revTx" presStyleIdx="1" presStyleCnt="4">
        <dgm:presLayoutVars/>
      </dgm:prSet>
      <dgm:spPr/>
    </dgm:pt>
    <dgm:pt modelId="{037DD54D-2846-410A-B185-47C8A3EC2775}" type="pres">
      <dgm:prSet presAssocID="{2DAEF18B-FE5C-45B0-AB73-8D9E4760A859}" presName="sibTrans" presStyleCnt="0"/>
      <dgm:spPr/>
    </dgm:pt>
    <dgm:pt modelId="{9CF8B9BA-1779-45C7-AE2C-C3E27A0AF3E0}" type="pres">
      <dgm:prSet presAssocID="{E82FCBE1-BB6E-4F0D-B136-88A6C07073A0}" presName="compNode" presStyleCnt="0"/>
      <dgm:spPr/>
    </dgm:pt>
    <dgm:pt modelId="{EF040F6C-D8FC-4695-9ACB-A55A8BC02EDE}" type="pres">
      <dgm:prSet presAssocID="{E82FCBE1-BB6E-4F0D-B136-88A6C07073A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8E1E29C8-3505-4B7B-8344-A9706F5FFD41}" type="pres">
      <dgm:prSet presAssocID="{E82FCBE1-BB6E-4F0D-B136-88A6C07073A0}" presName="iconSpace" presStyleCnt="0"/>
      <dgm:spPr/>
    </dgm:pt>
    <dgm:pt modelId="{006C7596-0206-42E1-951E-58CD92B2DB7F}" type="pres">
      <dgm:prSet presAssocID="{E82FCBE1-BB6E-4F0D-B136-88A6C07073A0}" presName="parTx" presStyleLbl="revTx" presStyleIdx="2" presStyleCnt="4">
        <dgm:presLayoutVars>
          <dgm:chMax val="0"/>
          <dgm:chPref val="0"/>
        </dgm:presLayoutVars>
      </dgm:prSet>
      <dgm:spPr/>
    </dgm:pt>
    <dgm:pt modelId="{B0706D55-B771-40FF-A30D-760830CB1414}" type="pres">
      <dgm:prSet presAssocID="{E82FCBE1-BB6E-4F0D-B136-88A6C07073A0}" presName="txSpace" presStyleCnt="0"/>
      <dgm:spPr/>
    </dgm:pt>
    <dgm:pt modelId="{31823D11-219D-49F1-985B-B9A94AAB0531}" type="pres">
      <dgm:prSet presAssocID="{E82FCBE1-BB6E-4F0D-B136-88A6C07073A0}" presName="desTx" presStyleLbl="revTx" presStyleIdx="3" presStyleCnt="4">
        <dgm:presLayoutVars/>
      </dgm:prSet>
      <dgm:spPr/>
    </dgm:pt>
  </dgm:ptLst>
  <dgm:cxnLst>
    <dgm:cxn modelId="{164BB300-62CB-4FAE-AA77-88DF3DC08012}" srcId="{E82FCBE1-BB6E-4F0D-B136-88A6C07073A0}" destId="{0EB1BD59-99EE-4C57-AD17-37A72FDF92AA}" srcOrd="1" destOrd="0" parTransId="{9BB7FCD1-2635-4374-A1FB-6492A3658C8E}" sibTransId="{BEED603F-54F8-4E5E-BEEE-4CB9F73305B0}"/>
    <dgm:cxn modelId="{B9246F2B-8B4E-4E3A-878C-23E996F97E84}" type="presOf" srcId="{0EB1BD59-99EE-4C57-AD17-37A72FDF92AA}" destId="{31823D11-219D-49F1-985B-B9A94AAB0531}" srcOrd="0" destOrd="1" presId="urn:microsoft.com/office/officeart/2018/2/layout/IconLabelDescriptionList"/>
    <dgm:cxn modelId="{EF716B2C-6065-4254-B3E7-830F0A366F62}" srcId="{7C5591F7-BFDF-4BB6-BB4C-FE3127A7891E}" destId="{E82FCBE1-BB6E-4F0D-B136-88A6C07073A0}" srcOrd="1" destOrd="0" parTransId="{7C2D81AB-9F77-46E1-BCAB-C19A0FE0D006}" sibTransId="{E8F9C8DF-5BA6-46FB-B8A5-533ACA62C814}"/>
    <dgm:cxn modelId="{D1118D30-1C1D-480B-8A2F-FD7FC024CD30}" type="presOf" srcId="{E82FCBE1-BB6E-4F0D-B136-88A6C07073A0}" destId="{006C7596-0206-42E1-951E-58CD92B2DB7F}" srcOrd="0" destOrd="0" presId="urn:microsoft.com/office/officeart/2018/2/layout/IconLabelDescriptionList"/>
    <dgm:cxn modelId="{EB525735-A218-4F07-8B8F-6F43FD5044E6}" type="presOf" srcId="{3032571D-F14B-4F59-9828-AB44D7EAFDCB}" destId="{E40996E7-5A86-49DD-8F68-8C0DA296A416}" srcOrd="0" destOrd="0" presId="urn:microsoft.com/office/officeart/2018/2/layout/IconLabelDescriptionList"/>
    <dgm:cxn modelId="{09CCFA63-472D-4A16-8434-ACCCE5E185BA}" srcId="{E82FCBE1-BB6E-4F0D-B136-88A6C07073A0}" destId="{5AD1F28B-4358-43B2-8737-9C181DF06515}" srcOrd="0" destOrd="0" parTransId="{EF370412-1756-4E04-B42D-7FBC7B3D7503}" sibTransId="{A01A8BF3-6AC7-462A-9D34-FA725B65DF21}"/>
    <dgm:cxn modelId="{4F59C24D-D34A-4A9A-A4F6-D40DD0BC0679}" type="presOf" srcId="{5AD1F28B-4358-43B2-8737-9C181DF06515}" destId="{31823D11-219D-49F1-985B-B9A94AAB0531}" srcOrd="0" destOrd="0" presId="urn:microsoft.com/office/officeart/2018/2/layout/IconLabelDescriptionList"/>
    <dgm:cxn modelId="{1618A14F-B0A4-4C5E-87CE-862904C2FB47}" srcId="{7C5591F7-BFDF-4BB6-BB4C-FE3127A7891E}" destId="{6761C544-7F7F-4F9E-B5BB-04D1523955A4}" srcOrd="0" destOrd="0" parTransId="{A5E793AC-7362-4225-8DC3-9FE46BEC767D}" sibTransId="{2DAEF18B-FE5C-45B0-AB73-8D9E4760A859}"/>
    <dgm:cxn modelId="{88769E7B-2E2C-415D-AFF5-36A79A54A13B}" srcId="{6761C544-7F7F-4F9E-B5BB-04D1523955A4}" destId="{3032571D-F14B-4F59-9828-AB44D7EAFDCB}" srcOrd="0" destOrd="0" parTransId="{70F61A31-4990-45E1-BEEB-74FE9CB8E0A0}" sibTransId="{09456F75-A32D-495C-B93C-5CC59AA5826E}"/>
    <dgm:cxn modelId="{C6BC59AF-C981-47C2-BE63-E2D24FE772BE}" type="presOf" srcId="{7C5591F7-BFDF-4BB6-BB4C-FE3127A7891E}" destId="{4263AB62-D182-4CFF-91AA-07AE97193084}" srcOrd="0" destOrd="0" presId="urn:microsoft.com/office/officeart/2018/2/layout/IconLabelDescriptionList"/>
    <dgm:cxn modelId="{F8DD52F7-C0AF-44E9-B0D2-8E358812E4F5}" type="presOf" srcId="{6761C544-7F7F-4F9E-B5BB-04D1523955A4}" destId="{CFDB4B6A-3313-401B-8048-FA3BEE9155E1}" srcOrd="0" destOrd="0" presId="urn:microsoft.com/office/officeart/2018/2/layout/IconLabelDescriptionList"/>
    <dgm:cxn modelId="{5AB0D75D-9B39-48E0-88B2-972FC0B0A414}" type="presParOf" srcId="{4263AB62-D182-4CFF-91AA-07AE97193084}" destId="{90E88BC2-2438-4834-8B96-A079F8923644}" srcOrd="0" destOrd="0" presId="urn:microsoft.com/office/officeart/2018/2/layout/IconLabelDescriptionList"/>
    <dgm:cxn modelId="{A9B083E2-CDC9-47C8-8404-1A3823CC6E49}" type="presParOf" srcId="{90E88BC2-2438-4834-8B96-A079F8923644}" destId="{430F307A-13AB-4EEF-9B82-63949965E30E}" srcOrd="0" destOrd="0" presId="urn:microsoft.com/office/officeart/2018/2/layout/IconLabelDescriptionList"/>
    <dgm:cxn modelId="{7C06EBBC-77A1-4214-A65F-E2F941DB0E1F}" type="presParOf" srcId="{90E88BC2-2438-4834-8B96-A079F8923644}" destId="{66A26953-6BC0-42A1-BF86-501AE9201B9F}" srcOrd="1" destOrd="0" presId="urn:microsoft.com/office/officeart/2018/2/layout/IconLabelDescriptionList"/>
    <dgm:cxn modelId="{6763DE73-AB76-4E5E-9B76-01F6FD20DF23}" type="presParOf" srcId="{90E88BC2-2438-4834-8B96-A079F8923644}" destId="{CFDB4B6A-3313-401B-8048-FA3BEE9155E1}" srcOrd="2" destOrd="0" presId="urn:microsoft.com/office/officeart/2018/2/layout/IconLabelDescriptionList"/>
    <dgm:cxn modelId="{8C200526-895D-4223-B893-299A5A1CD9DF}" type="presParOf" srcId="{90E88BC2-2438-4834-8B96-A079F8923644}" destId="{B2B84F1D-F130-469D-8ED0-96C0F93F24AD}" srcOrd="3" destOrd="0" presId="urn:microsoft.com/office/officeart/2018/2/layout/IconLabelDescriptionList"/>
    <dgm:cxn modelId="{716C8B43-DB11-47AB-8F2C-7C587582C59D}" type="presParOf" srcId="{90E88BC2-2438-4834-8B96-A079F8923644}" destId="{E40996E7-5A86-49DD-8F68-8C0DA296A416}" srcOrd="4" destOrd="0" presId="urn:microsoft.com/office/officeart/2018/2/layout/IconLabelDescriptionList"/>
    <dgm:cxn modelId="{EECD00A2-F58D-4319-B636-4D1E40DF1E9E}" type="presParOf" srcId="{4263AB62-D182-4CFF-91AA-07AE97193084}" destId="{037DD54D-2846-410A-B185-47C8A3EC2775}" srcOrd="1" destOrd="0" presId="urn:microsoft.com/office/officeart/2018/2/layout/IconLabelDescriptionList"/>
    <dgm:cxn modelId="{BB108B7D-4F33-4AB6-AD46-DE2A4A5164B2}" type="presParOf" srcId="{4263AB62-D182-4CFF-91AA-07AE97193084}" destId="{9CF8B9BA-1779-45C7-AE2C-C3E27A0AF3E0}" srcOrd="2" destOrd="0" presId="urn:microsoft.com/office/officeart/2018/2/layout/IconLabelDescriptionList"/>
    <dgm:cxn modelId="{B3084B9C-3AE0-48FE-BC62-76D03EC075D0}" type="presParOf" srcId="{9CF8B9BA-1779-45C7-AE2C-C3E27A0AF3E0}" destId="{EF040F6C-D8FC-4695-9ACB-A55A8BC02EDE}" srcOrd="0" destOrd="0" presId="urn:microsoft.com/office/officeart/2018/2/layout/IconLabelDescriptionList"/>
    <dgm:cxn modelId="{426B0AFE-D868-4659-8CB1-2CE36C9198A2}" type="presParOf" srcId="{9CF8B9BA-1779-45C7-AE2C-C3E27A0AF3E0}" destId="{8E1E29C8-3505-4B7B-8344-A9706F5FFD41}" srcOrd="1" destOrd="0" presId="urn:microsoft.com/office/officeart/2018/2/layout/IconLabelDescriptionList"/>
    <dgm:cxn modelId="{65C0DC69-3CD0-4AFE-86C4-881FB6EBAEA1}" type="presParOf" srcId="{9CF8B9BA-1779-45C7-AE2C-C3E27A0AF3E0}" destId="{006C7596-0206-42E1-951E-58CD92B2DB7F}" srcOrd="2" destOrd="0" presId="urn:microsoft.com/office/officeart/2018/2/layout/IconLabelDescriptionList"/>
    <dgm:cxn modelId="{7A5B2EA3-DD87-4DDB-A42C-302F776EA31E}" type="presParOf" srcId="{9CF8B9BA-1779-45C7-AE2C-C3E27A0AF3E0}" destId="{B0706D55-B771-40FF-A30D-760830CB1414}" srcOrd="3" destOrd="0" presId="urn:microsoft.com/office/officeart/2018/2/layout/IconLabelDescriptionList"/>
    <dgm:cxn modelId="{7749D1DD-D487-4886-BE44-40EA53908518}" type="presParOf" srcId="{9CF8B9BA-1779-45C7-AE2C-C3E27A0AF3E0}" destId="{31823D11-219D-49F1-985B-B9A94AAB053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F307A-13AB-4EEF-9B82-63949965E30E}">
      <dsp:nvSpPr>
        <dsp:cNvPr id="0" name=""/>
        <dsp:cNvSpPr/>
      </dsp:nvSpPr>
      <dsp:spPr>
        <a:xfrm>
          <a:off x="322" y="996487"/>
          <a:ext cx="924328" cy="924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B4B6A-3313-401B-8048-FA3BEE9155E1}">
      <dsp:nvSpPr>
        <dsp:cNvPr id="0" name=""/>
        <dsp:cNvSpPr/>
      </dsp:nvSpPr>
      <dsp:spPr>
        <a:xfrm>
          <a:off x="322" y="2038347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DATA ANALYSIS</a:t>
          </a:r>
        </a:p>
      </dsp:txBody>
      <dsp:txXfrm>
        <a:off x="322" y="2038347"/>
        <a:ext cx="2640937" cy="396140"/>
      </dsp:txXfrm>
    </dsp:sp>
    <dsp:sp modelId="{E40996E7-5A86-49DD-8F68-8C0DA296A416}">
      <dsp:nvSpPr>
        <dsp:cNvPr id="0" name=""/>
        <dsp:cNvSpPr/>
      </dsp:nvSpPr>
      <dsp:spPr>
        <a:xfrm>
          <a:off x="322" y="2489154"/>
          <a:ext cx="2640937" cy="124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LOCATE POCKET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FIND VOLUME OF POCKET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TRACK POCKET STABILITY OVER TIME</a:t>
          </a:r>
        </a:p>
      </dsp:txBody>
      <dsp:txXfrm>
        <a:off x="322" y="2489154"/>
        <a:ext cx="2640937" cy="1240634"/>
      </dsp:txXfrm>
    </dsp:sp>
    <dsp:sp modelId="{EF040F6C-D8FC-4695-9ACB-A55A8BC02EDE}">
      <dsp:nvSpPr>
        <dsp:cNvPr id="0" name=""/>
        <dsp:cNvSpPr/>
      </dsp:nvSpPr>
      <dsp:spPr>
        <a:xfrm>
          <a:off x="3103424" y="996487"/>
          <a:ext cx="924328" cy="924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C7596-0206-42E1-951E-58CD92B2DB7F}">
      <dsp:nvSpPr>
        <dsp:cNvPr id="0" name=""/>
        <dsp:cNvSpPr/>
      </dsp:nvSpPr>
      <dsp:spPr>
        <a:xfrm>
          <a:off x="3103424" y="2038347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VISUALIZATION</a:t>
          </a:r>
        </a:p>
      </dsp:txBody>
      <dsp:txXfrm>
        <a:off x="3103424" y="2038347"/>
        <a:ext cx="2640937" cy="396140"/>
      </dsp:txXfrm>
    </dsp:sp>
    <dsp:sp modelId="{31823D11-219D-49F1-985B-B9A94AAB0531}">
      <dsp:nvSpPr>
        <dsp:cNvPr id="0" name=""/>
        <dsp:cNvSpPr/>
      </dsp:nvSpPr>
      <dsp:spPr>
        <a:xfrm>
          <a:off x="3103424" y="2489154"/>
          <a:ext cx="2640937" cy="124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3D IMAGE OF EACH FRAME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REAL TIME VIDEO MODUEL</a:t>
          </a:r>
        </a:p>
      </dsp:txBody>
      <dsp:txXfrm>
        <a:off x="3103424" y="2489154"/>
        <a:ext cx="2640937" cy="124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703AA-8B55-4121-A60B-5C75978EDC6F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382E-0A18-4BF7-9605-C11B0A8E1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2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382E-0A18-4BF7-9605-C11B0A8E14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4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7EB2-65ED-4C46-B366-465B070D5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25E66-B3A8-4C59-A6AB-E0338C93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AF450-FA28-4BE7-8D9D-0105EE485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F39E7-BC75-4AFF-9DDF-074E9EB6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0B155-1698-4C24-81E9-D12D7D0C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DCDD-D73B-486C-9251-3C088AC1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83C89-BD2A-4099-93FC-9BFFD949C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D28E7-BE5B-4329-AAD1-89655314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F547-F90C-457C-AC5E-611FCDB5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84FED-82AD-4180-8D54-3142AC85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4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CE84E9-56D9-4CEA-991A-5DE47151E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1DEF0-3E50-4ACC-A464-DFDC69DCE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C2911-CB0B-407B-B320-65767FEDD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5B3C1-05EA-42A8-8B9F-E8C7FF6F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6ED79-26CF-4674-BB90-5B8EAC7C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8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57E3-1716-4E33-9F46-E039D7D76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0480F-D201-4883-A435-41A1C9A75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424EC-8E5D-4149-80E6-8C4E3686C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A673C-654D-4D90-A57C-304EF62F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2593E-3507-4239-A3FD-251E766D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4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8A47-6A5A-4261-B34F-44AC904E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EA038-E36E-4653-8B61-1064907F9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C0B20-6DFD-4D9A-8AC9-39D371607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E71AF-EDEE-40B8-B208-13B4A0A4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51D88-AE37-407C-AB23-8A520292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4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A5A-88DC-484E-B94A-A045E83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F0C5-FC7A-4518-B6DB-485EB00FC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1D755-4183-4B80-A5F0-BF027431D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0A837-159A-402F-82CD-AD892733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07696-2887-4E45-AC83-1FFDDEA5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2199A-0CBD-46B5-A31C-903939F8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1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FDAF-404A-403F-AC7B-65D87AEB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87088-F56A-4053-80B0-8F00EAF50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26932-99BD-4907-B3EA-2C5B86357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E6F58-9705-458E-A78E-EC5E6F2B5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901B7-8034-4D24-9BD7-B0C187EC0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D643A-10F3-44EC-83B8-1A2CDDF1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5FFBFE-284E-49BD-8194-AABF14EE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F0B74C-032B-454B-853F-D332FB391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0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3863-E37D-4AA0-BF5C-D81DBA0A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F9A24-D7EB-4EAB-8462-6185DB4C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4DDF9-1629-4471-B613-610ACA8D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0F58C-21A3-4C81-8901-289ACDD0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3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9A779-D324-46F7-844E-A966A44D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09C4A-27C9-47CB-8612-1AF9DFFF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AD192-3EDD-40C2-A37B-BBAB2B60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4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959B-F98B-408F-8094-6B633EA8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28AB7-9D16-4E73-BC76-F67B70798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9137E-7274-4B6D-B72E-9B87BF0F0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29F90-C9EC-4C72-8151-0AB20AE4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42338-530D-41D9-ADE1-C2049D06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C9075-AF32-414D-9DE0-84CC62EA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9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2800-DBEF-483B-84C6-71E88CE0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3BE8-2507-417B-97CB-41CDCFF935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54F03-0498-444C-956D-FB6803C98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88145-C6AB-44DB-83D2-424133EB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37B7E-C617-45E0-85EA-36E8D87A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9745A-1E48-45FA-A22A-2B0431C4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4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20157-A767-4FE2-8EF9-9A9D1063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F805C-6CFC-46A6-9998-AC9ABF4C4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0AA19-1CA5-4541-85F2-2A8D0FF90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2C38F-BD29-46CB-AAF6-C362BB13661E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002CE-38F1-4F07-A379-5007AACA8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8D491-BC2B-4169-89EB-BCF3D8487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1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ras family of g protein">
            <a:extLst>
              <a:ext uri="{FF2B5EF4-FFF2-40B4-BE49-F238E27FC236}">
                <a16:creationId xmlns:a16="http://schemas.microsoft.com/office/drawing/2014/main" id="{DEAAF142-7ACC-4D4B-9169-D88F8CB3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2" b="249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56060-553C-47F3-AC05-6E17C03E8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3800" b="1" dirty="0">
                <a:ln w="22225">
                  <a:solidFill>
                    <a:schemeClr val="tx1"/>
                  </a:solidFill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  <a:ea typeface="Adobe Ming Std L" panose="02020300000000000000" pitchFamily="18" charset="-128"/>
              </a:rPr>
              <a:t>POCKET P.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C078C-0E0A-4F9E-B29D-8CF392516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216402"/>
            <a:ext cx="10261600" cy="20015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SIMULATING MOLECULAR DYNAMICS OF POTENTIAL DRUG TARGET REGIONS</a:t>
            </a:r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MIKE TRENFIELD      MILO LIN      JOHN YOO      UMBERTO CIRI      KEVIN NGUYEN</a:t>
            </a:r>
          </a:p>
        </p:txBody>
      </p:sp>
    </p:spTree>
    <p:extLst>
      <p:ext uri="{BB962C8B-B14F-4D97-AF65-F5344CB8AC3E}">
        <p14:creationId xmlns:p14="http://schemas.microsoft.com/office/powerpoint/2010/main" val="4061737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Image result for protein wallpaper">
            <a:extLst>
              <a:ext uri="{FF2B5EF4-FFF2-40B4-BE49-F238E27FC236}">
                <a16:creationId xmlns:a16="http://schemas.microsoft.com/office/drawing/2014/main" id="{CA6B447A-59AE-4613-890D-98E56F25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2E4DC-C20C-4AA6-9519-03B5D7EF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DEFINING THE PROBLEM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GOAL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5F08-168E-494A-80A8-9DD1A2C47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752140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RAS FAMILY OF G-PROTEINS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UNDRUGGABLE  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LACK OF BINDING POCKETS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UNEXPLORED DYNAMIC STRUCTURE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IDENTIFY THE SHAPE &amp; LOCATION 		           OF TRANSIENT POCKETS</a:t>
            </a:r>
          </a:p>
        </p:txBody>
      </p:sp>
    </p:spTree>
    <p:extLst>
      <p:ext uri="{BB962C8B-B14F-4D97-AF65-F5344CB8AC3E}">
        <p14:creationId xmlns:p14="http://schemas.microsoft.com/office/powerpoint/2010/main" val="24796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Image result for protein wallpaper">
            <a:extLst>
              <a:ext uri="{FF2B5EF4-FFF2-40B4-BE49-F238E27FC236}">
                <a16:creationId xmlns:a16="http://schemas.microsoft.com/office/drawing/2014/main" id="{46538BF1-D143-4F1D-83AD-CBC33A87E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/>
        </p:blipFill>
        <p:spPr bwMode="auto">
          <a:xfrm>
            <a:off x="20" y="-10159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60DDE6-7DC9-491A-B246-BF767E0B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SCOPE</a:t>
            </a: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FF1608-8FA2-491C-BC99-41A9B61A3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22975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0745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protein wallpaper">
            <a:extLst>
              <a:ext uri="{FF2B5EF4-FFF2-40B4-BE49-F238E27FC236}">
                <a16:creationId xmlns:a16="http://schemas.microsoft.com/office/drawing/2014/main" id="{9B52E60D-3F07-48BB-B4E2-1FA82A9B8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651C7-F75E-4262-A5E6-8CBF02EC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VISUALIZATION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1800" dirty="0"/>
              <a:t>20 microsecond long simulation </a:t>
            </a:r>
            <a:br>
              <a:rPr lang="en-US" sz="1800" dirty="0"/>
            </a:br>
            <a:endParaRPr lang="en-US" sz="4000" b="1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245BE6-F174-44A3-9F66-A23748706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93" y="1165738"/>
            <a:ext cx="3122242" cy="2187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BFAF56-9812-4C8A-B92C-90965225A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33" y="3640107"/>
            <a:ext cx="3074706" cy="2265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04E85A-1544-4F9D-BD15-3CB3E6456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93" y="3640107"/>
            <a:ext cx="3122242" cy="2264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13D47-55F9-46B6-8E37-582F72A30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33" y="1165738"/>
            <a:ext cx="3016112" cy="2187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674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protein wallpaper">
            <a:extLst>
              <a:ext uri="{FF2B5EF4-FFF2-40B4-BE49-F238E27FC236}">
                <a16:creationId xmlns:a16="http://schemas.microsoft.com/office/drawing/2014/main" id="{9B52E60D-3F07-48BB-B4E2-1FA82A9B8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651C7-F75E-4262-A5E6-8CBF02EC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DATA ANALYSIS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EXAMPLE OF DISCOVERED POCKET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2BEAED-CA53-45AB-AB56-317024F20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2566"/>
          <a:stretch/>
        </p:blipFill>
        <p:spPr>
          <a:xfrm>
            <a:off x="4928632" y="2036316"/>
            <a:ext cx="3494054" cy="2785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FE434-B865-4521-8E07-BCC1898CF78F}"/>
              </a:ext>
            </a:extLst>
          </p:cNvPr>
          <p:cNvSpPr txBox="1"/>
          <p:nvPr/>
        </p:nvSpPr>
        <p:spPr>
          <a:xfrm>
            <a:off x="5065815" y="5024884"/>
            <a:ext cx="3219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POCKET VOLUME OVER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6DE86-04F9-42AD-B6FF-8B6DB920CCE1}"/>
              </a:ext>
            </a:extLst>
          </p:cNvPr>
          <p:cNvSpPr txBox="1"/>
          <p:nvPr/>
        </p:nvSpPr>
        <p:spPr>
          <a:xfrm>
            <a:off x="8733575" y="5027285"/>
            <a:ext cx="3219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PYMOL RENDERING OF POCKET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987E0-5A6C-4DBC-BD44-D228BE831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53" y="1724745"/>
            <a:ext cx="2718803" cy="30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48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76</Words>
  <Application>Microsoft Office PowerPoint</Application>
  <PresentationFormat>Widescreen</PresentationFormat>
  <Paragraphs>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Adobe Ming Std L</vt:lpstr>
      <vt:lpstr>Arial</vt:lpstr>
      <vt:lpstr>Calibri</vt:lpstr>
      <vt:lpstr>Calibri Light</vt:lpstr>
      <vt:lpstr>Franklin Gothic Book</vt:lpstr>
      <vt:lpstr>Office Theme</vt:lpstr>
      <vt:lpstr>POCKET P.</vt:lpstr>
      <vt:lpstr>DEFINING THE PROBLEM   GOAL</vt:lpstr>
      <vt:lpstr>SCOPE</vt:lpstr>
      <vt:lpstr> VISUALIZATION 20 microsecond long simulation  </vt:lpstr>
      <vt:lpstr>DATA ANALYSIS EXAMPLE OF DISCOVERED POCKET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</dc:title>
  <dc:creator>Yoo, Eunguk</dc:creator>
  <cp:lastModifiedBy>Yoo, Eunguk</cp:lastModifiedBy>
  <cp:revision>35</cp:revision>
  <dcterms:created xsi:type="dcterms:W3CDTF">2018-11-10T17:12:25Z</dcterms:created>
  <dcterms:modified xsi:type="dcterms:W3CDTF">2018-11-10T22:14:39Z</dcterms:modified>
</cp:coreProperties>
</file>